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4" r:id="rId3"/>
    <p:sldId id="263" r:id="rId4"/>
    <p:sldId id="265" r:id="rId5"/>
    <p:sldId id="267" r:id="rId6"/>
    <p:sldId id="268" r:id="rId7"/>
    <p:sldId id="269" r:id="rId8"/>
    <p:sldId id="271" r:id="rId9"/>
    <p:sldId id="272" r:id="rId10"/>
    <p:sldId id="273" r:id="rId11"/>
    <p:sldId id="26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gif>
</file>

<file path=ppt/media/image3.gif>
</file>

<file path=ppt/media/image4.gif>
</file>

<file path=ppt/media/image5.gif>
</file>

<file path=ppt/media/image6.gi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hyperlink" Target="mailto:cheshta.kwatra@gmail.com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7FD6B-AAC7-4B0E-A8E9-6053B3702B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300" dirty="0"/>
              <a:t>INTRODUCTION TO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9D4E9A-0ABC-4232-B926-DE7FBBD38B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4487" y="5408853"/>
            <a:ext cx="10056784" cy="952190"/>
          </a:xfrm>
        </p:spPr>
        <p:txBody>
          <a:bodyPr>
            <a:normAutofit/>
          </a:bodyPr>
          <a:lstStyle/>
          <a:p>
            <a:r>
              <a:rPr lang="en-US" b="1" dirty="0"/>
              <a:t>CHESHTA KWATRA</a:t>
            </a:r>
          </a:p>
          <a:p>
            <a:r>
              <a:rPr lang="en-US" dirty="0"/>
              <a:t>GCI’19 Mentor @ </a:t>
            </a:r>
            <a:r>
              <a:rPr lang="en-US" dirty="0" err="1"/>
              <a:t>Systers</a:t>
            </a:r>
            <a:r>
              <a:rPr lang="en-US" dirty="0"/>
              <a:t>, Mentor at </a:t>
            </a:r>
            <a:r>
              <a:rPr lang="en-US" dirty="0" err="1"/>
              <a:t>WooTech</a:t>
            </a:r>
            <a:r>
              <a:rPr lang="en-US" dirty="0"/>
              <a:t>, Upcoming Technology Analyst at </a:t>
            </a:r>
            <a:r>
              <a:rPr lang="en-US" dirty="0" err="1"/>
              <a:t>CitiBank</a:t>
            </a:r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52751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66758-21DA-42EB-9F15-2A3E5EEC8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We’re </a:t>
            </a:r>
            <a:r>
              <a:rPr lang="en-US" dirty="0" err="1"/>
              <a:t>gonna</a:t>
            </a:r>
            <a:r>
              <a:rPr lang="en-US" dirty="0"/>
              <a:t> predict the air quality!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A63824-3476-4CE8-B3F9-6AA9E9EB23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94922" y="2222500"/>
            <a:ext cx="3988904" cy="4019274"/>
          </a:xfrm>
        </p:spPr>
      </p:pic>
    </p:spTree>
    <p:extLst>
      <p:ext uri="{BB962C8B-B14F-4D97-AF65-F5344CB8AC3E}">
        <p14:creationId xmlns:p14="http://schemas.microsoft.com/office/powerpoint/2010/main" val="21909787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8E690-F07B-4726-8006-1B91B0644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Luck!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A7C193-1216-4D2C-A108-8AE01E3F050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Machine Learning is not difficult, but needs a careful application and understanding.</a:t>
            </a:r>
          </a:p>
          <a:p>
            <a:r>
              <a:rPr lang="en-US" dirty="0"/>
              <a:t>Reach out to me: </a:t>
            </a:r>
            <a:r>
              <a:rPr lang="en-US" dirty="0">
                <a:hlinkClick r:id="rId2"/>
              </a:rPr>
              <a:t>cheshta.kwatra@gmail.com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u="sng" dirty="0"/>
              <a:t>www.linkedin.com/in/cheshtak</a:t>
            </a:r>
            <a:r>
              <a:rPr lang="en-US" dirty="0"/>
              <a:t>	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5A578C-3FDF-44EE-8323-94D280E8338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33321" y="2741399"/>
            <a:ext cx="4187687" cy="2837766"/>
          </a:xfrm>
        </p:spPr>
      </p:pic>
    </p:spTree>
    <p:extLst>
      <p:ext uri="{BB962C8B-B14F-4D97-AF65-F5344CB8AC3E}">
        <p14:creationId xmlns:p14="http://schemas.microsoft.com/office/powerpoint/2010/main" val="998987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8BCAC7BF-ED33-4D2D-8562-7674FDD9C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8265" y="2095500"/>
            <a:ext cx="474345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166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01B74-9950-4890-BC7A-5F791739D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  <p:pic>
        <p:nvPicPr>
          <p:cNvPr id="5" name="Content Placeholder 7">
            <a:extLst>
              <a:ext uri="{FF2B5EF4-FFF2-40B4-BE49-F238E27FC236}">
                <a16:creationId xmlns:a16="http://schemas.microsoft.com/office/drawing/2014/main" id="{EFB7F504-67B3-46EF-BF7D-5E3EB609317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462105" y="2727325"/>
            <a:ext cx="3867150" cy="2628900"/>
          </a:xfrm>
        </p:spPr>
      </p:pic>
      <p:sp>
        <p:nvSpPr>
          <p:cNvPr id="8" name="TextBox 3">
            <a:extLst>
              <a:ext uri="{FF2B5EF4-FFF2-40B4-BE49-F238E27FC236}">
                <a16:creationId xmlns:a16="http://schemas.microsoft.com/office/drawing/2014/main" id="{17FC01D2-B50A-48C5-97E6-74D50E8F27A4}"/>
              </a:ext>
            </a:extLst>
          </p:cNvPr>
          <p:cNvSpPr txBox="1"/>
          <p:nvPr/>
        </p:nvSpPr>
        <p:spPr>
          <a:xfrm>
            <a:off x="443419" y="2727325"/>
            <a:ext cx="701868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Computing Systems that become smarter with </a:t>
            </a:r>
            <a:r>
              <a:rPr lang="en-GB" sz="3600" b="1" dirty="0">
                <a:solidFill>
                  <a:srgbClr val="00A4EF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Experience</a:t>
            </a: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C89444B1-8B71-4E95-8434-DA9C7CCE9147}"/>
              </a:ext>
            </a:extLst>
          </p:cNvPr>
          <p:cNvSpPr txBox="1"/>
          <p:nvPr/>
        </p:nvSpPr>
        <p:spPr>
          <a:xfrm>
            <a:off x="310896" y="4318774"/>
            <a:ext cx="70186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rgbClr val="00A4EF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Experience = </a:t>
            </a:r>
            <a:r>
              <a:rPr lang="en-GB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Past Data + Human Input</a:t>
            </a:r>
          </a:p>
        </p:txBody>
      </p:sp>
    </p:spTree>
    <p:extLst>
      <p:ext uri="{BB962C8B-B14F-4D97-AF65-F5344CB8AC3E}">
        <p14:creationId xmlns:p14="http://schemas.microsoft.com/office/powerpoint/2010/main" val="3757066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4F2A1-5491-476E-B0C8-6CBDDCF7E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Machine Learning?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7BED13-8285-4EDE-948D-0EEA2180A0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4017" y="2326481"/>
            <a:ext cx="5227983" cy="3690006"/>
          </a:xfrm>
        </p:spPr>
      </p:pic>
    </p:spTree>
    <p:extLst>
      <p:ext uri="{BB962C8B-B14F-4D97-AF65-F5344CB8AC3E}">
        <p14:creationId xmlns:p14="http://schemas.microsoft.com/office/powerpoint/2010/main" val="985097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CDA7F-2B46-4210-9893-4EAE266B3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this class A or class B?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F0F91F-1BD6-4A1A-A8B5-40EA9000B806}"/>
              </a:ext>
            </a:extLst>
          </p:cNvPr>
          <p:cNvSpPr txBox="1"/>
          <p:nvPr/>
        </p:nvSpPr>
        <p:spPr>
          <a:xfrm>
            <a:off x="2612244" y="5380137"/>
            <a:ext cx="62418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rgbClr val="0072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= Two-class/Binary classification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D1D982-B050-48C0-A674-DBFA12365F34}"/>
              </a:ext>
            </a:extLst>
          </p:cNvPr>
          <p:cNvSpPr txBox="1"/>
          <p:nvPr/>
        </p:nvSpPr>
        <p:spPr>
          <a:xfrm>
            <a:off x="810000" y="2636900"/>
            <a:ext cx="763527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Wingdings" panose="05000000000000000000" pitchFamily="2" charset="2"/>
              <a:buChar char="v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Is there a face in this image or not?</a:t>
            </a:r>
          </a:p>
          <a:p>
            <a:endParaRPr lang="en-GB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Wingdings" panose="05000000000000000000" pitchFamily="2" charset="2"/>
              <a:buChar char="v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Will this patient get lung cancer?</a:t>
            </a:r>
          </a:p>
          <a:p>
            <a:endParaRPr lang="en-GB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Wingdings" panose="05000000000000000000" pitchFamily="2" charset="2"/>
              <a:buChar char="v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Will this machine fail in the next month?</a:t>
            </a:r>
          </a:p>
          <a:p>
            <a:endParaRPr lang="en-GB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6793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B8759-B77C-419B-A9F3-FE86DCE4D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this class A or class B or …… class Z?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E3D62B-36B8-4E47-B282-659E9EB542EB}"/>
              </a:ext>
            </a:extLst>
          </p:cNvPr>
          <p:cNvSpPr txBox="1"/>
          <p:nvPr/>
        </p:nvSpPr>
        <p:spPr>
          <a:xfrm>
            <a:off x="810000" y="2981457"/>
            <a:ext cx="763527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Wingdings" panose="05000000000000000000" pitchFamily="2" charset="2"/>
              <a:buChar char="v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What object is in this image?</a:t>
            </a:r>
          </a:p>
          <a:p>
            <a:endParaRPr lang="en-GB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Wingdings" panose="05000000000000000000" pitchFamily="2" charset="2"/>
              <a:buChar char="v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What category best describes this article?</a:t>
            </a:r>
          </a:p>
          <a:p>
            <a:pPr marL="514350" indent="-514350">
              <a:buFont typeface="Wingdings" panose="05000000000000000000" pitchFamily="2" charset="2"/>
              <a:buChar char="v"/>
            </a:pPr>
            <a:endParaRPr lang="en-GB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Wingdings" panose="05000000000000000000" pitchFamily="2" charset="2"/>
              <a:buChar char="v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What is the sentiment of the customer comment?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F136B9-815D-4E7D-86DB-CB3F360A8233}"/>
              </a:ext>
            </a:extLst>
          </p:cNvPr>
          <p:cNvSpPr txBox="1"/>
          <p:nvPr/>
        </p:nvSpPr>
        <p:spPr>
          <a:xfrm>
            <a:off x="3645912" y="5274119"/>
            <a:ext cx="62418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rgbClr val="0072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= Multi-class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4248420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19256-F8CD-4C07-AFB4-F1785AADF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much/How many?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4B1D41-D23B-442C-97C6-57AE5D099DA6}"/>
              </a:ext>
            </a:extLst>
          </p:cNvPr>
          <p:cNvSpPr txBox="1"/>
          <p:nvPr/>
        </p:nvSpPr>
        <p:spPr>
          <a:xfrm>
            <a:off x="810000" y="2689908"/>
            <a:ext cx="763527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Wingdings" panose="05000000000000000000" pitchFamily="2" charset="2"/>
              <a:buChar char="v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How much ice-cream will be sold?</a:t>
            </a:r>
          </a:p>
          <a:p>
            <a:endParaRPr lang="en-GB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Wingdings" panose="05000000000000000000" pitchFamily="2" charset="2"/>
              <a:buChar char="v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How much is the price of this house?</a:t>
            </a:r>
          </a:p>
          <a:p>
            <a:pPr marL="514350" indent="-514350">
              <a:buFont typeface="Wingdings" panose="05000000000000000000" pitchFamily="2" charset="2"/>
              <a:buChar char="v"/>
            </a:pPr>
            <a:endParaRPr lang="en-GB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Wingdings" panose="05000000000000000000" pitchFamily="2" charset="2"/>
              <a:buChar char="v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How many hours of use are left for this piece of equipment?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A946F5-5734-495A-BBEF-2786C078BCF5}"/>
              </a:ext>
            </a:extLst>
          </p:cNvPr>
          <p:cNvSpPr txBox="1"/>
          <p:nvPr/>
        </p:nvSpPr>
        <p:spPr>
          <a:xfrm>
            <a:off x="5950188" y="5327128"/>
            <a:ext cx="62418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rgbClr val="0072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= Regression</a:t>
            </a:r>
          </a:p>
        </p:txBody>
      </p:sp>
    </p:spTree>
    <p:extLst>
      <p:ext uri="{BB962C8B-B14F-4D97-AF65-F5344CB8AC3E}">
        <p14:creationId xmlns:p14="http://schemas.microsoft.com/office/powerpoint/2010/main" val="2397967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E6680-0A59-484F-9135-382CDA3A4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patterns/groupings?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E1DDE2-15C1-49D1-ADCD-15B2CAE223E1}"/>
              </a:ext>
            </a:extLst>
          </p:cNvPr>
          <p:cNvSpPr txBox="1"/>
          <p:nvPr/>
        </p:nvSpPr>
        <p:spPr>
          <a:xfrm>
            <a:off x="810000" y="2636901"/>
            <a:ext cx="763527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Wingdings" panose="05000000000000000000" pitchFamily="2" charset="2"/>
              <a:buChar char="v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Which of my customers have similar spending habits?</a:t>
            </a:r>
          </a:p>
          <a:p>
            <a:endParaRPr lang="en-GB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Wingdings" panose="05000000000000000000" pitchFamily="2" charset="2"/>
              <a:buChar char="v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How can these news articles be grouped?</a:t>
            </a:r>
          </a:p>
          <a:p>
            <a:pPr marL="514350" indent="-514350">
              <a:buFont typeface="Wingdings" panose="05000000000000000000" pitchFamily="2" charset="2"/>
              <a:buChar char="v"/>
            </a:pPr>
            <a:endParaRPr lang="en-GB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Wingdings" panose="05000000000000000000" pitchFamily="2" charset="2"/>
              <a:buChar char="v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Which users have similar movie preferences?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1027E1-475A-44ED-B0F4-5478520BA602}"/>
              </a:ext>
            </a:extLst>
          </p:cNvPr>
          <p:cNvSpPr txBox="1"/>
          <p:nvPr/>
        </p:nvSpPr>
        <p:spPr>
          <a:xfrm>
            <a:off x="5950188" y="5313876"/>
            <a:ext cx="62418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rgbClr val="0072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= Clustering</a:t>
            </a:r>
          </a:p>
        </p:txBody>
      </p:sp>
    </p:spTree>
    <p:extLst>
      <p:ext uri="{BB962C8B-B14F-4D97-AF65-F5344CB8AC3E}">
        <p14:creationId xmlns:p14="http://schemas.microsoft.com/office/powerpoint/2010/main" val="3256654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31322-BAA1-47E5-9EC9-4EBB9AA6E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07431"/>
            <a:ext cx="10571998" cy="970450"/>
          </a:xfrm>
        </p:spPr>
        <p:txBody>
          <a:bodyPr/>
          <a:lstStyle/>
          <a:p>
            <a:r>
              <a:rPr lang="en-US" dirty="0"/>
              <a:t>Hands – On 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8901F90-B14E-43B1-9492-97176CC7CA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7026" y="2464903"/>
            <a:ext cx="5327374" cy="3945909"/>
          </a:xfrm>
        </p:spPr>
      </p:pic>
    </p:spTree>
    <p:extLst>
      <p:ext uri="{BB962C8B-B14F-4D97-AF65-F5344CB8AC3E}">
        <p14:creationId xmlns:p14="http://schemas.microsoft.com/office/powerpoint/2010/main" val="9121009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558</TotalTime>
  <Words>240</Words>
  <Application>Microsoft Office PowerPoint</Application>
  <PresentationFormat>Widescreen</PresentationFormat>
  <Paragraphs>41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Century Gothic</vt:lpstr>
      <vt:lpstr>Segoe UI</vt:lpstr>
      <vt:lpstr>Segoe UI Light</vt:lpstr>
      <vt:lpstr>Wingdings</vt:lpstr>
      <vt:lpstr>Wingdings 2</vt:lpstr>
      <vt:lpstr>Quotable</vt:lpstr>
      <vt:lpstr>INTRODUCTION TO MACHINE LEARNING</vt:lpstr>
      <vt:lpstr>PowerPoint Presentation</vt:lpstr>
      <vt:lpstr>What is Machine Learning?</vt:lpstr>
      <vt:lpstr>Why Machine Learning?</vt:lpstr>
      <vt:lpstr>Is this class A or class B?</vt:lpstr>
      <vt:lpstr>Is this class A or class B or …… class Z?</vt:lpstr>
      <vt:lpstr>How much/How many?</vt:lpstr>
      <vt:lpstr>What are the patterns/groupings?</vt:lpstr>
      <vt:lpstr>Hands – On </vt:lpstr>
      <vt:lpstr>We’re gonna predict the air quality!</vt:lpstr>
      <vt:lpstr>Good Luck!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PYTHON AND MACHINE LEARNING</dc:title>
  <dc:creator>Cheshta Kwatra</dc:creator>
  <cp:lastModifiedBy>Cheshta Kwatra</cp:lastModifiedBy>
  <cp:revision>24</cp:revision>
  <dcterms:created xsi:type="dcterms:W3CDTF">2019-10-02T14:42:42Z</dcterms:created>
  <dcterms:modified xsi:type="dcterms:W3CDTF">2019-11-15T13:39:24Z</dcterms:modified>
</cp:coreProperties>
</file>

<file path=docProps/thumbnail.jpeg>
</file>